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334" r:id="rId5"/>
    <p:sldId id="335" r:id="rId6"/>
    <p:sldId id="336" r:id="rId7"/>
    <p:sldId id="337" r:id="rId8"/>
    <p:sldId id="338" r:id="rId9"/>
    <p:sldId id="339" r:id="rId10"/>
    <p:sldId id="332" r:id="rId11"/>
    <p:sldId id="340" r:id="rId12"/>
    <p:sldId id="341" r:id="rId13"/>
    <p:sldId id="342" r:id="rId14"/>
    <p:sldId id="343" r:id="rId15"/>
    <p:sldId id="344" r:id="rId16"/>
    <p:sldId id="345" r:id="rId17"/>
    <p:sldId id="346" r:id="rId18"/>
    <p:sldId id="347" r:id="rId19"/>
    <p:sldId id="348" r:id="rId20"/>
    <p:sldId id="349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ADC"/>
    <a:srgbClr val="FFD966"/>
    <a:srgbClr val="73D9F9"/>
    <a:srgbClr val="CCE5F0"/>
    <a:srgbClr val="8CDE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18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18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8B4AAF-5DD7-4BB3-AD8D-6B4141865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A6FDCF-35E8-4BC1-BF1B-79F65519F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E7FA5-9460-4BE6-BA52-B8D7746CC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2B34F0-FE19-4959-89D4-91279EFC6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5A4197-38D1-412C-8EE9-E0C3E4DBD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242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6844E-8211-4632-9644-309C3A9AC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20C5FB-3302-439E-B2CC-8D5A1757C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AA3B7F-2CB7-436B-B6B0-EDB1A4BC5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3E79E1-35AF-461E-9F35-58DED745F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46BE65-FF9F-4035-9AAB-7BD81603D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888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EF6B33-6F6F-44B1-90D2-22316195B5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74356B-C2B2-44A4-92DF-2847E255D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3DB2DB-C4C1-4E40-A25B-F0958DA59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085AD6-5CB7-48CB-B11B-A308612D2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3188B3-7665-49DF-8F7F-C8B36E55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9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D4A330-22F9-4975-9CC5-0285ECF63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573CE4-E084-46FE-A2CE-16C0C0BAA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561371-325A-44CD-8CFA-9820F2C3F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F2B6E4-09E3-4558-9FDE-34C5CA822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8F835C-8378-4F51-B924-0599138F7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331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109A79-F2E8-43EC-B9DC-BB526D98F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D90D1F-EC64-4105-916F-47234F47C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B65FEB-85B4-4CD8-B954-9A40726B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24B2BD-AFEE-40C4-A32F-07E37F388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9F7DC5-C9D3-4EF5-98F8-46672F0DA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220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ACA5B6-47CA-4937-A391-A1CDA51E5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6BFE39-F84A-474E-AA4F-F204682C87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03A856-253B-4A89-8FF6-1612D3C477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7F64E6-0497-48C0-B7D6-7E00BB83A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7C1DBE-FB5E-4A0A-B2C1-83AB570B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7382A8-3FEE-4A03-ABD8-310338653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440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7334D-ED9A-419B-8690-C82770C1F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E8135A-D17C-463D-8620-7DBC3FFF21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20E0F0-B0B8-4AF5-8CB5-4CCEC2A54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4250C0A-FE19-406F-B95C-837D6E9F99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707C88-873D-4A2D-B7B5-B7B3AFCE4E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B2B603-E165-4C24-8BD1-C1C084E73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507CF54-D8D2-409E-8575-1F1F93F9A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F7E6CD0-B5D4-4408-9C49-F9F5594C3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296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7B263C-B54F-4809-A9CF-C698AB8F5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03A898B-3B4D-4472-9073-1F5931360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50028D-80DD-49B6-8F63-593A29759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BA4083-4ED7-4400-A89E-BC23BA4B8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899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A037715-C8DF-4E39-A6E4-C144E9BEB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04321C-7045-486B-BBD0-F7594BFC0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A223FE-168C-4F20-B141-4DE6E0CD9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727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95F140-12E8-4561-9283-1EDEBA710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97FCBB-64DD-4891-B6DC-588857C30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0C981C-082E-4E3F-96BF-E992D04C86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075927-615B-4472-8C0D-29DAF9A41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777159-97AC-4DB5-A204-A3347F44B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18C3C0-0D1C-49BD-870D-C3DBD3B88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321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0F4179-533E-4F21-B683-D8B95DDA2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29BCAE8-5681-4C08-886B-6985B176FE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4ABC13-0B24-4526-B571-3E8C6A4C79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08DCF4-5BC0-47ED-AAA5-1BC0A21C3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BD6F9E-6096-4B10-AE13-095CF0AA1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498EC0-9ADB-42A3-954B-78ADC238E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06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83ED660-CAD3-41C5-897D-F76E17DF5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5E28CD-F54C-4CD6-8FE5-CE0B543E9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EC5661-CAD6-4590-A570-FF8BC2DD85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6B9A0-DAE6-4752-ACF3-1660696D2271}" type="datetimeFigureOut">
              <a:rPr lang="ko-KR" altLang="en-US" smtClean="0"/>
              <a:t>2019. 2. 14.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D35968-FC72-479E-A889-F05608A1E3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D62E0A-2515-44D6-8B9D-7AD8A430E4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B5549-7AC6-4553-87B5-A46F8FB3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308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192.168.0.1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192.168.0.1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192.168.0.200)&#47196;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타원 13">
            <a:extLst>
              <a:ext uri="{FF2B5EF4-FFF2-40B4-BE49-F238E27FC236}">
                <a16:creationId xmlns:a16="http://schemas.microsoft.com/office/drawing/2014/main" id="{A2FB4017-D76D-4402-A039-BDEF4BA9DDF1}"/>
              </a:ext>
            </a:extLst>
          </p:cNvPr>
          <p:cNvSpPr/>
          <p:nvPr/>
        </p:nvSpPr>
        <p:spPr>
          <a:xfrm>
            <a:off x="1974056" y="633414"/>
            <a:ext cx="8243888" cy="5591172"/>
          </a:xfrm>
          <a:prstGeom prst="ellipse">
            <a:avLst/>
          </a:prstGeom>
          <a:solidFill>
            <a:srgbClr val="73D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6550425-4729-458B-A9D5-4DE2449B0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5049"/>
            <a:ext cx="9144000" cy="1204913"/>
          </a:xfrm>
        </p:spPr>
        <p:txBody>
          <a:bodyPr/>
          <a:lstStyle/>
          <a:p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r>
              <a:rPr lang="en-US" altLang="ko-KR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Internet </a:t>
            </a:r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환경설정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C515FB-F0AB-4D90-BFEE-09AEB41E81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960436"/>
          </a:xfrm>
        </p:spPr>
        <p:txBody>
          <a:bodyPr/>
          <a:lstStyle/>
          <a:p>
            <a:r>
              <a:rPr lang="ko-KR" altLang="en-US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윈도우 원격 포트 설정</a:t>
            </a:r>
            <a:r>
              <a:rPr lang="en-US" altLang="ko-KR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,</a:t>
            </a:r>
            <a:r>
              <a:rPr lang="ko-KR" altLang="en-US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공유기 설정</a:t>
            </a:r>
          </a:p>
          <a:p>
            <a:r>
              <a:rPr lang="ko-KR" altLang="en-US" sz="1800" dirty="0" err="1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오픈케어랩</a:t>
            </a:r>
            <a:endParaRPr lang="ko-KR" altLang="en-US" sz="18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EFC702D-4ABD-4F5F-AB8C-2FD3AD460665}"/>
              </a:ext>
            </a:extLst>
          </p:cNvPr>
          <p:cNvCxnSpPr/>
          <p:nvPr/>
        </p:nvCxnSpPr>
        <p:spPr>
          <a:xfrm flipH="1">
            <a:off x="0" y="3509963"/>
            <a:ext cx="18288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DD5E583-6E83-4792-B670-F27D6300E80E}"/>
              </a:ext>
            </a:extLst>
          </p:cNvPr>
          <p:cNvCxnSpPr/>
          <p:nvPr/>
        </p:nvCxnSpPr>
        <p:spPr>
          <a:xfrm flipH="1">
            <a:off x="10363200" y="3509963"/>
            <a:ext cx="18288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418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0580FFE7-0154-437C-A351-5C0FA8D7EDB3}"/>
              </a:ext>
            </a:extLst>
          </p:cNvPr>
          <p:cNvSpPr/>
          <p:nvPr/>
        </p:nvSpPr>
        <p:spPr>
          <a:xfrm>
            <a:off x="0" y="456567"/>
            <a:ext cx="12192000" cy="1056896"/>
          </a:xfrm>
          <a:prstGeom prst="rect">
            <a:avLst/>
          </a:prstGeom>
          <a:solidFill>
            <a:srgbClr val="00B0F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F510CC2-7B30-41ED-95F0-0C20D11BF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51634"/>
            <a:ext cx="10390616" cy="1325563"/>
          </a:xfrm>
        </p:spPr>
        <p:txBody>
          <a:bodyPr>
            <a:normAutofit/>
          </a:bodyPr>
          <a:lstStyle/>
          <a:p>
            <a:r>
              <a:rPr lang="ko-KR" altLang="en-US" sz="5400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목차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3710060-77BF-4CE6-9929-E5F03B40AFAB}"/>
              </a:ext>
            </a:extLst>
          </p:cNvPr>
          <p:cNvSpPr/>
          <p:nvPr/>
        </p:nvSpPr>
        <p:spPr>
          <a:xfrm>
            <a:off x="351266" y="573979"/>
            <a:ext cx="152400" cy="752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3" name="순서도: 연결자 2">
            <a:extLst>
              <a:ext uri="{FF2B5EF4-FFF2-40B4-BE49-F238E27FC236}">
                <a16:creationId xmlns:a16="http://schemas.microsoft.com/office/drawing/2014/main" id="{8529B031-6293-564C-A280-8E18570BED96}"/>
              </a:ext>
            </a:extLst>
          </p:cNvPr>
          <p:cNvSpPr/>
          <p:nvPr/>
        </p:nvSpPr>
        <p:spPr>
          <a:xfrm>
            <a:off x="3214252" y="2426947"/>
            <a:ext cx="1007999" cy="1007999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endParaRPr lang="ko-KR" altLang="en-US" sz="54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48DFE1-2B00-4A4D-87E7-2CDF4706FB68}"/>
              </a:ext>
            </a:extLst>
          </p:cNvPr>
          <p:cNvSpPr txBox="1"/>
          <p:nvPr/>
        </p:nvSpPr>
        <p:spPr>
          <a:xfrm>
            <a:off x="3102062" y="4350163"/>
            <a:ext cx="1487908" cy="5063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dirty="0" err="1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원격포트</a:t>
            </a:r>
            <a:r>
              <a:rPr lang="ko-KR" altLang="en-US" sz="16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변경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C2A07A4-D0ED-B840-9FC7-6CE914AB4B01}"/>
              </a:ext>
            </a:extLst>
          </p:cNvPr>
          <p:cNvSpPr txBox="1"/>
          <p:nvPr/>
        </p:nvSpPr>
        <p:spPr>
          <a:xfrm>
            <a:off x="7896991" y="4287231"/>
            <a:ext cx="1210588" cy="1491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b="1" dirty="0">
                <a:solidFill>
                  <a:srgbClr val="00B0F0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초기 세팅</a:t>
            </a:r>
            <a:endParaRPr lang="en-US" altLang="ko-KR" sz="1600" b="1" dirty="0">
              <a:solidFill>
                <a:srgbClr val="00B0F0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600" b="1" dirty="0" err="1">
                <a:solidFill>
                  <a:srgbClr val="00B0F0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멀티브리지</a:t>
            </a:r>
            <a:endParaRPr lang="en-US" altLang="ko-KR" sz="1600" b="1" dirty="0">
              <a:solidFill>
                <a:srgbClr val="00B0F0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600" b="1" dirty="0" err="1">
                <a:solidFill>
                  <a:srgbClr val="00B0F0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포트포워딩</a:t>
            </a:r>
            <a:endParaRPr lang="ko-KR" altLang="en-US" sz="1600" b="1" dirty="0">
              <a:solidFill>
                <a:srgbClr val="00B0F0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6" name="직사각형 15">
            <a:extLst>
              <a:ext uri="{FF2B5EF4-FFF2-40B4-BE49-F238E27FC236}">
                <a16:creationId xmlns:a16="http://schemas.microsoft.com/office/drawing/2014/main" id="{73174C09-5429-4643-A6F4-CBC07D1D0C6E}"/>
              </a:ext>
            </a:extLst>
          </p:cNvPr>
          <p:cNvSpPr/>
          <p:nvPr/>
        </p:nvSpPr>
        <p:spPr>
          <a:xfrm>
            <a:off x="7756143" y="3585186"/>
            <a:ext cx="156966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3600" b="1" cap="none" spc="0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  <a:endParaRPr lang="en-US" altLang="ko-KR" sz="3600" b="1" cap="none" spc="0" dirty="0">
              <a:ln w="0"/>
              <a:solidFill>
                <a:srgbClr val="00B0F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37" name="직사각형 16">
            <a:extLst>
              <a:ext uri="{FF2B5EF4-FFF2-40B4-BE49-F238E27FC236}">
                <a16:creationId xmlns:a16="http://schemas.microsoft.com/office/drawing/2014/main" id="{2BEDB88F-B399-034E-B10B-1F7C3AE49972}"/>
              </a:ext>
            </a:extLst>
          </p:cNvPr>
          <p:cNvSpPr/>
          <p:nvPr/>
        </p:nvSpPr>
        <p:spPr>
          <a:xfrm>
            <a:off x="2239655" y="3622623"/>
            <a:ext cx="315823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b="1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Window </a:t>
            </a:r>
            <a:r>
              <a:rPr lang="ko-KR" altLang="en-US" sz="2800" b="1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원격접속</a:t>
            </a:r>
            <a:endParaRPr lang="en-US" altLang="ko-KR" sz="2800" b="1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cxnSp>
        <p:nvCxnSpPr>
          <p:cNvPr id="38" name="직선 연결선 5">
            <a:extLst>
              <a:ext uri="{FF2B5EF4-FFF2-40B4-BE49-F238E27FC236}">
                <a16:creationId xmlns:a16="http://schemas.microsoft.com/office/drawing/2014/main" id="{A0DB495E-8D60-2C4B-B72F-81C4B3B0232D}"/>
              </a:ext>
            </a:extLst>
          </p:cNvPr>
          <p:cNvCxnSpPr/>
          <p:nvPr/>
        </p:nvCxnSpPr>
        <p:spPr>
          <a:xfrm>
            <a:off x="2906066" y="4350163"/>
            <a:ext cx="18036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20">
            <a:extLst>
              <a:ext uri="{FF2B5EF4-FFF2-40B4-BE49-F238E27FC236}">
                <a16:creationId xmlns:a16="http://schemas.microsoft.com/office/drawing/2014/main" id="{D2673D19-9B18-7444-8BCA-872BB37D87B1}"/>
              </a:ext>
            </a:extLst>
          </p:cNvPr>
          <p:cNvCxnSpPr/>
          <p:nvPr/>
        </p:nvCxnSpPr>
        <p:spPr>
          <a:xfrm>
            <a:off x="7666866" y="4279917"/>
            <a:ext cx="1803699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순서도: 연결자 23">
            <a:extLst>
              <a:ext uri="{FF2B5EF4-FFF2-40B4-BE49-F238E27FC236}">
                <a16:creationId xmlns:a16="http://schemas.microsoft.com/office/drawing/2014/main" id="{93FC8A83-5FBB-AA43-94A7-C5F3B2B8AFE2}"/>
              </a:ext>
            </a:extLst>
          </p:cNvPr>
          <p:cNvSpPr/>
          <p:nvPr/>
        </p:nvSpPr>
        <p:spPr>
          <a:xfrm>
            <a:off x="8012900" y="2405882"/>
            <a:ext cx="1152000" cy="1152000"/>
          </a:xfrm>
          <a:prstGeom prst="flowChartConnector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0824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초기 세팅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B6F992-0243-6F4C-AB2E-BD6202A8A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104900"/>
            <a:ext cx="6096000" cy="3429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4AC465-54D0-A144-B1FE-3047FC23EFD1}"/>
              </a:ext>
            </a:extLst>
          </p:cNvPr>
          <p:cNvSpPr txBox="1"/>
          <p:nvPr/>
        </p:nvSpPr>
        <p:spPr>
          <a:xfrm>
            <a:off x="3375543" y="5568434"/>
            <a:ext cx="5729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다음과 같이 공유기와 노트북을 유선으로 직접연결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840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초기 세팅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186849-4FBA-5248-84A5-9B46E36D1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35" y="1350413"/>
            <a:ext cx="4543315" cy="36248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6795A6-782C-1A4A-8AB7-3D881DAF2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351" y="1350413"/>
            <a:ext cx="4637749" cy="3624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65B7F9-3390-5E49-ADC5-3E4412567B05}"/>
              </a:ext>
            </a:extLst>
          </p:cNvPr>
          <p:cNvSpPr txBox="1"/>
          <p:nvPr/>
        </p:nvSpPr>
        <p:spPr>
          <a:xfrm>
            <a:off x="1668000" y="5507587"/>
            <a:ext cx="31325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http://192.168.0.1</a:t>
            </a:r>
            <a:r>
              <a:rPr lang="en-US" dirty="0"/>
              <a:t> </a:t>
            </a:r>
            <a:r>
              <a:rPr lang="ko-KR" altLang="en-US" dirty="0"/>
              <a:t>접속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초기 </a:t>
            </a:r>
            <a:r>
              <a:rPr lang="en-US" altLang="ko-KR" dirty="0"/>
              <a:t>ID / PW</a:t>
            </a:r>
            <a:r>
              <a:rPr lang="ko-KR" altLang="en-US" dirty="0"/>
              <a:t> 모두 </a:t>
            </a:r>
            <a:r>
              <a:rPr lang="en-US" altLang="ko-KR" dirty="0"/>
              <a:t>admin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50A62-48ED-A748-AC93-078DC02A66D6}"/>
              </a:ext>
            </a:extLst>
          </p:cNvPr>
          <p:cNvSpPr txBox="1"/>
          <p:nvPr/>
        </p:nvSpPr>
        <p:spPr>
          <a:xfrm>
            <a:off x="8323518" y="5599920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관리도구 클릭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62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초기 세팅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6BC23F-6A12-6F42-AC5B-E12C30D030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201" y="1110248"/>
            <a:ext cx="7085597" cy="35467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0CA99E-63DA-E446-B2B3-36E82A4C220C}"/>
              </a:ext>
            </a:extLst>
          </p:cNvPr>
          <p:cNvSpPr txBox="1"/>
          <p:nvPr/>
        </p:nvSpPr>
        <p:spPr>
          <a:xfrm>
            <a:off x="3675304" y="5286087"/>
            <a:ext cx="51299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고급설정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ko-KR" altLang="en-US" dirty="0" err="1"/>
              <a:t>네트원크관리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인터넷 </a:t>
            </a:r>
            <a:r>
              <a:rPr lang="ko-KR" altLang="en-US" dirty="0" err="1"/>
              <a:t>설정정보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고정 </a:t>
            </a:r>
            <a:r>
              <a:rPr lang="en-US" altLang="ko-KR" dirty="0"/>
              <a:t>IP</a:t>
            </a:r>
            <a:r>
              <a:rPr lang="ko-KR" altLang="en-US" dirty="0"/>
              <a:t> 방식 클릭하여 원하는 환경 세팅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84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멀티브리지</a:t>
            </a:r>
            <a:endParaRPr lang="ko-KR" altLang="en-US" b="1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4D409-B4E5-8C48-8290-7AF9CEAAC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029" y="1175419"/>
            <a:ext cx="6835942" cy="33753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42B41F-08A9-494E-B587-F0C0298F5DCE}"/>
              </a:ext>
            </a:extLst>
          </p:cNvPr>
          <p:cNvSpPr txBox="1"/>
          <p:nvPr/>
        </p:nvSpPr>
        <p:spPr>
          <a:xfrm>
            <a:off x="3000441" y="5313249"/>
            <a:ext cx="6479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멀티 브리지 공유기</a:t>
            </a:r>
            <a:r>
              <a:rPr lang="en-US" dirty="0"/>
              <a:t>②</a:t>
            </a:r>
            <a:r>
              <a:rPr lang="en-US" b="1" dirty="0"/>
              <a:t> </a:t>
            </a:r>
            <a:r>
              <a:rPr lang="ko-KR" altLang="en-US" dirty="0"/>
              <a:t>의 </a:t>
            </a:r>
            <a:r>
              <a:rPr lang="en-US" altLang="ko-KR" dirty="0"/>
              <a:t>IP </a:t>
            </a:r>
            <a:r>
              <a:rPr lang="ko-KR" altLang="en-US" dirty="0"/>
              <a:t>주소 변경 및</a:t>
            </a:r>
            <a:r>
              <a:rPr lang="en-US" altLang="ko-KR" dirty="0"/>
              <a:t> DHCP </a:t>
            </a:r>
            <a:r>
              <a:rPr lang="ko-KR" altLang="en-US" dirty="0"/>
              <a:t>서버 중지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4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멀티브리지</a:t>
            </a:r>
            <a:endParaRPr lang="ko-KR" altLang="en-US" b="1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F64F26-2064-1B48-8A26-BDE5428F9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752" y="732745"/>
            <a:ext cx="7554495" cy="32730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49FFEE-39D8-FA41-B8BE-C1AC90D04E56}"/>
              </a:ext>
            </a:extLst>
          </p:cNvPr>
          <p:cNvSpPr txBox="1"/>
          <p:nvPr/>
        </p:nvSpPr>
        <p:spPr>
          <a:xfrm>
            <a:off x="1289999" y="4377933"/>
            <a:ext cx="94889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공유기 </a:t>
            </a:r>
            <a:r>
              <a:rPr lang="en-US" altLang="ko-KR" sz="1400" dirty="0"/>
              <a:t>2</a:t>
            </a:r>
            <a:r>
              <a:rPr lang="ko-KR" altLang="en-US" sz="1400" dirty="0"/>
              <a:t>대를 연결하기 위해서는 각각의 공유기가 다른 </a:t>
            </a:r>
            <a:r>
              <a:rPr lang="en-US" altLang="ko-KR" sz="1400" dirty="0"/>
              <a:t>IP</a:t>
            </a:r>
            <a:r>
              <a:rPr lang="ko-KR" altLang="en-US" sz="1400" dirty="0"/>
              <a:t> 주소를 갖고 있어야 하며</a:t>
            </a:r>
            <a:r>
              <a:rPr lang="en-US" altLang="ko-KR" sz="1400" dirty="0"/>
              <a:t>,</a:t>
            </a:r>
            <a:r>
              <a:rPr lang="ko-KR" altLang="en-US" sz="1400" dirty="0"/>
              <a:t> 멀티브리지로 사용하고자 하는 공유기의 내부 </a:t>
            </a:r>
            <a:r>
              <a:rPr lang="en-US" altLang="ko-KR" sz="1400" dirty="0"/>
              <a:t>IP</a:t>
            </a:r>
            <a:r>
              <a:rPr lang="ko-KR" altLang="en-US" sz="1400" dirty="0"/>
              <a:t> 주소를 변경하여야 한다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멀티브리지로 설정하려는 공유기</a:t>
            </a:r>
            <a:r>
              <a:rPr lang="en-US" sz="1400" dirty="0"/>
              <a:t>②</a:t>
            </a:r>
            <a:r>
              <a:rPr lang="ko-KR" altLang="en-US" sz="1400" dirty="0"/>
              <a:t>와 유선으로 연결된 </a:t>
            </a:r>
            <a:r>
              <a:rPr lang="en-US" altLang="ko-KR" sz="1400" dirty="0"/>
              <a:t>PC</a:t>
            </a:r>
            <a:r>
              <a:rPr lang="ko-KR" altLang="en-US" sz="1400" dirty="0"/>
              <a:t>에서 공유기 웹 </a:t>
            </a:r>
            <a:r>
              <a:rPr lang="ko-KR" altLang="en-US" sz="1400" dirty="0" err="1"/>
              <a:t>설정화면</a:t>
            </a:r>
            <a:r>
              <a:rPr lang="en-US" altLang="ko-KR" sz="1400" dirty="0"/>
              <a:t>(</a:t>
            </a:r>
            <a:r>
              <a:rPr lang="en-US" altLang="ko-KR" sz="1400" dirty="0">
                <a:hlinkClick r:id="rId3"/>
              </a:rPr>
              <a:t>http://192.168.0.1</a:t>
            </a:r>
            <a:r>
              <a:rPr lang="en-US" altLang="ko-KR" sz="1400" dirty="0"/>
              <a:t>)</a:t>
            </a:r>
            <a:r>
              <a:rPr lang="ko-KR" altLang="en-US" sz="1400" dirty="0"/>
              <a:t> 접속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고급설정 </a:t>
            </a:r>
            <a:r>
              <a:rPr lang="en-US" altLang="ko-KR" sz="1400" dirty="0"/>
              <a:t>&gt;</a:t>
            </a:r>
            <a:r>
              <a:rPr lang="ko-KR" altLang="en-US" sz="1400" dirty="0"/>
              <a:t> 네트워크 관리 </a:t>
            </a:r>
            <a:r>
              <a:rPr lang="en-US" altLang="ko-KR" sz="1400" dirty="0"/>
              <a:t>&gt;</a:t>
            </a:r>
            <a:r>
              <a:rPr lang="ko-KR" altLang="en-US" sz="1400" dirty="0"/>
              <a:t> 내부 네트워크 설정 </a:t>
            </a:r>
            <a:r>
              <a:rPr lang="en-US" altLang="ko-KR" sz="1400" dirty="0"/>
              <a:t>&gt;</a:t>
            </a:r>
            <a:r>
              <a:rPr lang="ko-KR" altLang="en-US" sz="1400" dirty="0"/>
              <a:t> 내부 </a:t>
            </a:r>
            <a:r>
              <a:rPr lang="en-US" altLang="ko-KR" sz="1400" dirty="0"/>
              <a:t>IP </a:t>
            </a:r>
            <a:r>
              <a:rPr lang="ko-KR" altLang="en-US" sz="1400" dirty="0"/>
              <a:t>주소 변경 및 적용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시스템 다시 시작</a:t>
            </a:r>
            <a:endParaRPr lang="en-US" sz="1400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A1D8A81F-B89E-F54D-94F4-209B32D7FB4B}"/>
              </a:ext>
            </a:extLst>
          </p:cNvPr>
          <p:cNvSpPr/>
          <p:nvPr/>
        </p:nvSpPr>
        <p:spPr>
          <a:xfrm>
            <a:off x="4299284" y="1572126"/>
            <a:ext cx="2277979" cy="240632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4BF7A0A2-8FDA-BF49-8D9F-2196C9EAA9EF}"/>
              </a:ext>
            </a:extLst>
          </p:cNvPr>
          <p:cNvSpPr/>
          <p:nvPr/>
        </p:nvSpPr>
        <p:spPr>
          <a:xfrm>
            <a:off x="9256295" y="2799346"/>
            <a:ext cx="616952" cy="296779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1023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멀티브리지</a:t>
            </a:r>
            <a:endParaRPr lang="ko-KR" altLang="en-US" b="1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F4C51F-A1E8-3A46-8831-3A6FA37BEA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965" y="1213852"/>
            <a:ext cx="7722069" cy="3566695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13FF9A39-FE40-1E44-A888-506587FA3BE1}"/>
              </a:ext>
            </a:extLst>
          </p:cNvPr>
          <p:cNvSpPr/>
          <p:nvPr/>
        </p:nvSpPr>
        <p:spPr>
          <a:xfrm>
            <a:off x="4058652" y="2085473"/>
            <a:ext cx="2277979" cy="240632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FCFBEDD2-E425-5042-9032-4D48F4A8E796}"/>
              </a:ext>
            </a:extLst>
          </p:cNvPr>
          <p:cNvSpPr/>
          <p:nvPr/>
        </p:nvSpPr>
        <p:spPr>
          <a:xfrm>
            <a:off x="9272337" y="3545305"/>
            <a:ext cx="684697" cy="22459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9B8D11-BFE3-C14E-9C7D-EC7CABF66623}"/>
              </a:ext>
            </a:extLst>
          </p:cNvPr>
          <p:cNvSpPr txBox="1"/>
          <p:nvPr/>
        </p:nvSpPr>
        <p:spPr>
          <a:xfrm>
            <a:off x="2234965" y="5478501"/>
            <a:ext cx="77316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변경한 주소 </a:t>
            </a:r>
            <a:r>
              <a:rPr lang="en-US" altLang="ko-KR" dirty="0"/>
              <a:t>(ex. </a:t>
            </a:r>
            <a:r>
              <a:rPr lang="en-US" altLang="ko-KR" dirty="0">
                <a:hlinkClick r:id="rId3"/>
              </a:rPr>
              <a:t>http://192.168.0.200)</a:t>
            </a:r>
            <a:r>
              <a:rPr lang="ko-KR" altLang="en-US" dirty="0"/>
              <a:t> 로 다시 접속하여 </a:t>
            </a:r>
            <a:r>
              <a:rPr lang="en-US" altLang="ko-KR" dirty="0"/>
              <a:t>DHCP</a:t>
            </a:r>
            <a:r>
              <a:rPr lang="ko-KR" altLang="en-US" dirty="0"/>
              <a:t> 서버 중지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고급설정 </a:t>
            </a:r>
            <a:r>
              <a:rPr lang="en-US" altLang="ko-KR" dirty="0"/>
              <a:t>&gt;</a:t>
            </a:r>
            <a:r>
              <a:rPr lang="ko-KR" altLang="en-US" dirty="0"/>
              <a:t> 네트워크 관리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DHCP </a:t>
            </a:r>
            <a:r>
              <a:rPr lang="ko-KR" altLang="en-US" dirty="0" err="1"/>
              <a:t>서버설정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472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멀티브리지</a:t>
            </a:r>
            <a:endParaRPr lang="ko-KR" altLang="en-US" b="1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F151C7-F2FF-A94D-909A-80205E121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434" y="895335"/>
            <a:ext cx="7767655" cy="3605464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018ED07A-EC57-BD44-AA56-67B88A3BF42D}"/>
              </a:ext>
            </a:extLst>
          </p:cNvPr>
          <p:cNvSpPr/>
          <p:nvPr/>
        </p:nvSpPr>
        <p:spPr>
          <a:xfrm>
            <a:off x="9127958" y="2536657"/>
            <a:ext cx="1090863" cy="33488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388720-D703-BC40-8ED9-FABDCC865287}"/>
              </a:ext>
            </a:extLst>
          </p:cNvPr>
          <p:cNvSpPr txBox="1"/>
          <p:nvPr/>
        </p:nvSpPr>
        <p:spPr>
          <a:xfrm>
            <a:off x="2023772" y="4880237"/>
            <a:ext cx="910698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고급설정 </a:t>
            </a:r>
            <a:r>
              <a:rPr lang="en-US" altLang="ko-KR" sz="1600" dirty="0"/>
              <a:t>&gt;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무선랜</a:t>
            </a:r>
            <a:r>
              <a:rPr lang="ko-KR" altLang="en-US" sz="1600" dirty="0"/>
              <a:t> 관리 </a:t>
            </a:r>
            <a:r>
              <a:rPr lang="en-US" altLang="ko-KR" sz="1600" dirty="0"/>
              <a:t>&gt;</a:t>
            </a:r>
            <a:r>
              <a:rPr lang="ko-KR" altLang="en-US" sz="1600" dirty="0"/>
              <a:t> 무선확장설정에서 </a:t>
            </a:r>
            <a:r>
              <a:rPr lang="en-US" altLang="ko-KR" sz="1600" dirty="0"/>
              <a:t>AP</a:t>
            </a:r>
            <a:r>
              <a:rPr lang="ko-KR" altLang="en-US" sz="1600" dirty="0"/>
              <a:t> 검색 후 연결하고자하는 공유기</a:t>
            </a:r>
            <a:r>
              <a:rPr lang="en-US" sz="1600" dirty="0"/>
              <a:t>① </a:t>
            </a:r>
            <a:r>
              <a:rPr lang="ko-KR" altLang="en-US" sz="1600" dirty="0"/>
              <a:t>의 </a:t>
            </a:r>
            <a:r>
              <a:rPr lang="en-US" altLang="ko-KR" sz="1600" dirty="0"/>
              <a:t>AP</a:t>
            </a:r>
            <a:r>
              <a:rPr lang="ko-KR" altLang="en-US" sz="1600" dirty="0"/>
              <a:t>탐색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무선 확장 방식 </a:t>
            </a:r>
            <a:r>
              <a:rPr lang="en-US" altLang="ko-KR" sz="1600" dirty="0"/>
              <a:t>&gt;</a:t>
            </a:r>
            <a:r>
              <a:rPr lang="ko-KR" altLang="en-US" sz="1600" dirty="0"/>
              <a:t> 멀티 브리지</a:t>
            </a:r>
            <a:r>
              <a:rPr lang="en-US" altLang="ko-KR" sz="1600" dirty="0"/>
              <a:t>(</a:t>
            </a:r>
            <a:r>
              <a:rPr lang="ko-KR" altLang="en-US" sz="1600" dirty="0" err="1"/>
              <a:t>리퍼터</a:t>
            </a:r>
            <a:r>
              <a:rPr lang="en-US" altLang="ko-KR" sz="1600" dirty="0"/>
              <a:t>)</a:t>
            </a:r>
            <a:r>
              <a:rPr lang="ko-KR" altLang="en-US" sz="1600" dirty="0"/>
              <a:t> 선택</a:t>
            </a:r>
            <a:r>
              <a:rPr lang="en-US" altLang="ko-KR" sz="1600" dirty="0"/>
              <a:t>,</a:t>
            </a:r>
            <a:r>
              <a:rPr lang="ko-KR" altLang="en-US" sz="1600" dirty="0"/>
              <a:t> 암호 입력 후 적용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" altLang="en-US" sz="1600" dirty="0"/>
              <a:t>듀얼밴드 공유기간의 멀티브리지 연결 시 </a:t>
            </a:r>
            <a:r>
              <a:rPr lang="en-US" altLang="ko" sz="1600" dirty="0"/>
              <a:t>2.4GHz </a:t>
            </a:r>
            <a:r>
              <a:rPr lang="ko" altLang="en-US" sz="1600" dirty="0"/>
              <a:t>와 </a:t>
            </a:r>
            <a:r>
              <a:rPr lang="en-US" altLang="ko" sz="1600" dirty="0"/>
              <a:t>5GHz</a:t>
            </a:r>
            <a:r>
              <a:rPr lang="ko" altLang="en-US" sz="1600" dirty="0"/>
              <a:t>중 하나만 선택</a:t>
            </a:r>
            <a:endParaRPr lang="en-US" altLang="ko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" altLang="en-US" sz="1600" dirty="0"/>
              <a:t>동시에 두 밴드가 멀티브리지로 연결되면 루프가 발생해 인터넷연결 장애 발생</a:t>
            </a:r>
            <a:endParaRPr lang="en-US" sz="1600" dirty="0"/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B367E9DF-175C-6941-9937-E96075A080A0}"/>
              </a:ext>
            </a:extLst>
          </p:cNvPr>
          <p:cNvSpPr/>
          <p:nvPr/>
        </p:nvSpPr>
        <p:spPr>
          <a:xfrm>
            <a:off x="5550568" y="1854866"/>
            <a:ext cx="3283200" cy="900000"/>
          </a:xfrm>
          <a:prstGeom prst="fram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526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포트포워딩</a:t>
            </a:r>
            <a:endParaRPr lang="ko-KR" altLang="en-US" b="1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2E04A1-47D3-7C43-B3A7-F89B57486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8772" y="1226884"/>
            <a:ext cx="6835942" cy="33753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62AAE3-6FB5-C242-8DCC-5BDB5C653A1F}"/>
              </a:ext>
            </a:extLst>
          </p:cNvPr>
          <p:cNvSpPr txBox="1"/>
          <p:nvPr/>
        </p:nvSpPr>
        <p:spPr>
          <a:xfrm>
            <a:off x="3450038" y="5313249"/>
            <a:ext cx="6421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공유기</a:t>
            </a:r>
            <a:r>
              <a:rPr lang="en-US" dirty="0"/>
              <a:t>①</a:t>
            </a:r>
            <a:r>
              <a:rPr lang="ko-KR" altLang="en-US" dirty="0"/>
              <a:t>과 연결된 </a:t>
            </a:r>
            <a:r>
              <a:rPr lang="ko-KR" altLang="en-US" dirty="0" err="1"/>
              <a:t>멀티브리지</a:t>
            </a:r>
            <a:r>
              <a:rPr lang="ko-KR" altLang="en-US" dirty="0"/>
              <a:t> 공유기</a:t>
            </a:r>
            <a:r>
              <a:rPr lang="en-US" dirty="0"/>
              <a:t>②</a:t>
            </a:r>
            <a:r>
              <a:rPr lang="ko-KR" altLang="en-US" dirty="0"/>
              <a:t>에 디바이스 연결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925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포트포워딩</a:t>
            </a:r>
            <a:endParaRPr lang="ko-KR" altLang="en-US" b="1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EDDFA8-4C28-8F4E-B099-CB831AADF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863" y="951469"/>
            <a:ext cx="9640274" cy="3588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998DD7-BB8D-854E-9E1D-0B96AAC7E091}"/>
              </a:ext>
            </a:extLst>
          </p:cNvPr>
          <p:cNvSpPr txBox="1"/>
          <p:nvPr/>
        </p:nvSpPr>
        <p:spPr>
          <a:xfrm>
            <a:off x="1399931" y="5260200"/>
            <a:ext cx="9392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공유기</a:t>
            </a:r>
            <a:r>
              <a:rPr lang="en-US" dirty="0"/>
              <a:t>①</a:t>
            </a:r>
            <a:r>
              <a:rPr lang="ko-KR" altLang="en-US" dirty="0"/>
              <a:t>의 웹 설정화면에서 고급설정 </a:t>
            </a:r>
            <a:r>
              <a:rPr lang="en-US" altLang="ko-KR" dirty="0"/>
              <a:t>&gt;</a:t>
            </a:r>
            <a:r>
              <a:rPr lang="ko-KR" altLang="en-US" dirty="0"/>
              <a:t> 네트워크 관리 </a:t>
            </a:r>
            <a:r>
              <a:rPr lang="en-US" altLang="ko-KR" dirty="0"/>
              <a:t>&gt;</a:t>
            </a:r>
            <a:r>
              <a:rPr lang="ko-KR" altLang="en-US" dirty="0"/>
              <a:t> 내부 네트워크 설정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사용중인 </a:t>
            </a:r>
            <a:r>
              <a:rPr lang="en-US" altLang="ko-KR" dirty="0"/>
              <a:t>IP</a:t>
            </a:r>
            <a:r>
              <a:rPr lang="ko-KR" altLang="en-US" dirty="0"/>
              <a:t> 주소 정보에서 연결된 디바이스 </a:t>
            </a:r>
            <a:r>
              <a:rPr lang="en-US" altLang="ko-KR" dirty="0"/>
              <a:t>IP</a:t>
            </a:r>
            <a:r>
              <a:rPr lang="ko-KR" altLang="en-US" dirty="0"/>
              <a:t> 확인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628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0580FFE7-0154-437C-A351-5C0FA8D7EDB3}"/>
              </a:ext>
            </a:extLst>
          </p:cNvPr>
          <p:cNvSpPr/>
          <p:nvPr/>
        </p:nvSpPr>
        <p:spPr>
          <a:xfrm>
            <a:off x="0" y="456567"/>
            <a:ext cx="12192000" cy="1056896"/>
          </a:xfrm>
          <a:prstGeom prst="rect">
            <a:avLst/>
          </a:prstGeom>
          <a:solidFill>
            <a:srgbClr val="00B0F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F510CC2-7B30-41ED-95F0-0C20D11BF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51634"/>
            <a:ext cx="10390616" cy="1325563"/>
          </a:xfrm>
        </p:spPr>
        <p:txBody>
          <a:bodyPr>
            <a:normAutofit/>
          </a:bodyPr>
          <a:lstStyle/>
          <a:p>
            <a:r>
              <a:rPr lang="ko-KR" altLang="en-US" sz="5400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목차</a:t>
            </a: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22976C8E-E65A-4402-A647-7385D30602DD}"/>
              </a:ext>
            </a:extLst>
          </p:cNvPr>
          <p:cNvSpPr/>
          <p:nvPr/>
        </p:nvSpPr>
        <p:spPr>
          <a:xfrm>
            <a:off x="3214251" y="2426946"/>
            <a:ext cx="1209040" cy="1158240"/>
          </a:xfrm>
          <a:prstGeom prst="flowChartConnector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1</a:t>
            </a:r>
            <a:endParaRPr lang="ko-KR" altLang="en-US" sz="5400" b="1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541D98-2FAB-462B-9AEF-72CCBEBF0E0D}"/>
              </a:ext>
            </a:extLst>
          </p:cNvPr>
          <p:cNvSpPr txBox="1"/>
          <p:nvPr/>
        </p:nvSpPr>
        <p:spPr>
          <a:xfrm>
            <a:off x="3102062" y="4350163"/>
            <a:ext cx="1487908" cy="5063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b="1" dirty="0" err="1">
                <a:solidFill>
                  <a:srgbClr val="00B0F0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원격포트</a:t>
            </a:r>
            <a:r>
              <a:rPr lang="ko-KR" altLang="en-US" sz="1600" b="1" dirty="0">
                <a:solidFill>
                  <a:srgbClr val="00B0F0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변경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71DBCE-94A4-431D-8E20-9C359ABA5446}"/>
              </a:ext>
            </a:extLst>
          </p:cNvPr>
          <p:cNvSpPr txBox="1"/>
          <p:nvPr/>
        </p:nvSpPr>
        <p:spPr>
          <a:xfrm>
            <a:off x="7896991" y="4287231"/>
            <a:ext cx="1210588" cy="1491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초기 세팅</a:t>
            </a:r>
            <a:endParaRPr lang="en-US" altLang="ko-KR" sz="16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600" dirty="0" err="1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멀티브리지</a:t>
            </a:r>
            <a:endParaRPr lang="en-US" altLang="ko-KR" sz="16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1600" dirty="0" err="1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포트포워딩</a:t>
            </a:r>
            <a:endParaRPr lang="ko-KR" altLang="en-US" sz="16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DB5C34C-E1E4-4579-BCDD-E755E113A26B}"/>
              </a:ext>
            </a:extLst>
          </p:cNvPr>
          <p:cNvSpPr/>
          <p:nvPr/>
        </p:nvSpPr>
        <p:spPr>
          <a:xfrm>
            <a:off x="7910030" y="3585186"/>
            <a:ext cx="126188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2800" b="1" cap="none" spc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  <a:endParaRPr lang="en-US" altLang="ko-KR" sz="2800" b="1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7C215F-DB2D-4BC1-AA27-737ED25B0500}"/>
              </a:ext>
            </a:extLst>
          </p:cNvPr>
          <p:cNvSpPr/>
          <p:nvPr/>
        </p:nvSpPr>
        <p:spPr>
          <a:xfrm>
            <a:off x="1814859" y="3622623"/>
            <a:ext cx="400782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600" b="1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Window </a:t>
            </a:r>
            <a:r>
              <a:rPr lang="ko-KR" altLang="en-US" sz="3600" b="1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원격접속</a:t>
            </a:r>
            <a:endParaRPr lang="en-US" altLang="ko-KR" sz="3600" b="1" cap="none" spc="0" dirty="0">
              <a:ln w="0"/>
              <a:solidFill>
                <a:srgbClr val="00B0F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3710060-77BF-4CE6-9929-E5F03B40AFAB}"/>
              </a:ext>
            </a:extLst>
          </p:cNvPr>
          <p:cNvSpPr/>
          <p:nvPr/>
        </p:nvSpPr>
        <p:spPr>
          <a:xfrm>
            <a:off x="351266" y="573979"/>
            <a:ext cx="152400" cy="752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05C88DA-A718-4E36-90EE-F7830A63E184}"/>
              </a:ext>
            </a:extLst>
          </p:cNvPr>
          <p:cNvCxnSpPr/>
          <p:nvPr/>
        </p:nvCxnSpPr>
        <p:spPr>
          <a:xfrm>
            <a:off x="2906066" y="4350163"/>
            <a:ext cx="1803699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AEB95F7-49BB-41E4-B4EF-5D654B8E730A}"/>
              </a:ext>
            </a:extLst>
          </p:cNvPr>
          <p:cNvCxnSpPr/>
          <p:nvPr/>
        </p:nvCxnSpPr>
        <p:spPr>
          <a:xfrm>
            <a:off x="7666866" y="4279917"/>
            <a:ext cx="18036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순서도: 연결자 23">
            <a:extLst>
              <a:ext uri="{FF2B5EF4-FFF2-40B4-BE49-F238E27FC236}">
                <a16:creationId xmlns:a16="http://schemas.microsoft.com/office/drawing/2014/main" id="{E40B5791-F7C3-4EF4-B507-7FA343B88B58}"/>
              </a:ext>
            </a:extLst>
          </p:cNvPr>
          <p:cNvSpPr/>
          <p:nvPr/>
        </p:nvSpPr>
        <p:spPr>
          <a:xfrm>
            <a:off x="8012901" y="2405883"/>
            <a:ext cx="1056143" cy="1023117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</a:t>
            </a:r>
            <a:endParaRPr lang="ko-KR" altLang="en-US" sz="4400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2882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공유기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포트포워딩</a:t>
            </a:r>
            <a:endParaRPr lang="ko-KR" altLang="en-US" b="1" dirty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1A74FD-BFB3-8942-8C77-CE6A5F3A4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621" y="796397"/>
            <a:ext cx="5600755" cy="41388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82FDC7-3FD8-A348-B8BE-0FCC4842FED0}"/>
              </a:ext>
            </a:extLst>
          </p:cNvPr>
          <p:cNvSpPr txBox="1"/>
          <p:nvPr/>
        </p:nvSpPr>
        <p:spPr>
          <a:xfrm>
            <a:off x="2393425" y="5372563"/>
            <a:ext cx="7405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고급설정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NAT/</a:t>
            </a:r>
            <a:r>
              <a:rPr lang="ko-KR" altLang="en-US" dirty="0"/>
              <a:t>라우터 관리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ko-KR" altLang="en-US" dirty="0" err="1"/>
              <a:t>포트포워드</a:t>
            </a:r>
            <a:r>
              <a:rPr lang="ko-KR" altLang="en-US" dirty="0"/>
              <a:t> 설정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+</a:t>
            </a:r>
            <a:r>
              <a:rPr lang="ko-KR" altLang="en-US" dirty="0"/>
              <a:t> </a:t>
            </a:r>
            <a:r>
              <a:rPr lang="ko-KR" altLang="en-US" dirty="0" err="1"/>
              <a:t>새규칙</a:t>
            </a:r>
            <a:r>
              <a:rPr lang="ko-KR" altLang="en-US" dirty="0"/>
              <a:t> 추가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앞서 확인한 디바이스 </a:t>
            </a:r>
            <a:r>
              <a:rPr lang="en-US" altLang="ko-KR" dirty="0"/>
              <a:t>IP</a:t>
            </a:r>
            <a:r>
              <a:rPr lang="ko-KR" altLang="en-US" dirty="0"/>
              <a:t>와 외부 포트 </a:t>
            </a:r>
            <a:r>
              <a:rPr lang="en-US" altLang="ko-KR" dirty="0"/>
              <a:t>/</a:t>
            </a:r>
            <a:r>
              <a:rPr lang="ko-KR" altLang="en-US" dirty="0"/>
              <a:t> 내부 포트 입력 후 저장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987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Window </a:t>
            </a:r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원격접속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 포트 변경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CB55FC86-CD90-6540-B654-2B4BB5B0F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050" y="1726762"/>
            <a:ext cx="5803900" cy="2616200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6F0DDFAB-FFE6-DA44-8D29-3C72BF8F3C48}"/>
              </a:ext>
            </a:extLst>
          </p:cNvPr>
          <p:cNvSpPr txBox="1"/>
          <p:nvPr/>
        </p:nvSpPr>
        <p:spPr>
          <a:xfrm>
            <a:off x="3906971" y="5184494"/>
            <a:ext cx="4666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Win + R / </a:t>
            </a:r>
            <a:r>
              <a:rPr lang="ko-KR" altLang="en-US" dirty="0"/>
              <a:t>실행을 시작하여</a:t>
            </a:r>
            <a:r>
              <a:rPr lang="en-US" altLang="ko-KR" dirty="0"/>
              <a:t> regedit </a:t>
            </a:r>
            <a:r>
              <a:rPr lang="ko-KR" altLang="en-US" dirty="0"/>
              <a:t>접근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29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Window </a:t>
            </a:r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원격접속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 포트 변경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E868A4-559C-3B40-A702-4A7742635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799" y="1022755"/>
            <a:ext cx="6480402" cy="41416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C812D4-7D19-474D-96B7-BCE37233DFAD}"/>
              </a:ext>
            </a:extLst>
          </p:cNvPr>
          <p:cNvSpPr txBox="1"/>
          <p:nvPr/>
        </p:nvSpPr>
        <p:spPr>
          <a:xfrm>
            <a:off x="534701" y="5671222"/>
            <a:ext cx="11122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HKEY_LOCAL_MACHINE\SYSTEM\</a:t>
            </a:r>
            <a:r>
              <a:rPr lang="en-US" dirty="0" err="1"/>
              <a:t>CurrentControlSet</a:t>
            </a:r>
            <a:r>
              <a:rPr lang="en-US" dirty="0"/>
              <a:t>\Control\Terminal Server\</a:t>
            </a:r>
            <a:r>
              <a:rPr lang="en-US" dirty="0" err="1"/>
              <a:t>WinStations</a:t>
            </a:r>
            <a:r>
              <a:rPr lang="en-US" dirty="0"/>
              <a:t>\RDP-</a:t>
            </a:r>
            <a:r>
              <a:rPr lang="en-US" dirty="0" err="1"/>
              <a:t>Tcp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282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Window </a:t>
            </a:r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원격접속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 포트 변경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E3B6CF-3FFA-7C44-B2C4-89C63ABA2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868" y="1399705"/>
            <a:ext cx="5306401" cy="33907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1D6A59-F56B-664F-A88A-6D946F40B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378" y="1399705"/>
            <a:ext cx="4071973" cy="23194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CFC2D1-12B9-8A42-8076-C271163913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272" y="2398822"/>
            <a:ext cx="4051355" cy="23916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9CF539-6771-BA42-BCCE-D24800991C15}"/>
              </a:ext>
            </a:extLst>
          </p:cNvPr>
          <p:cNvSpPr txBox="1"/>
          <p:nvPr/>
        </p:nvSpPr>
        <p:spPr>
          <a:xfrm>
            <a:off x="2277863" y="5604912"/>
            <a:ext cx="6947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PortNumber</a:t>
            </a:r>
            <a:r>
              <a:rPr lang="ko-KR" altLang="en-US" dirty="0"/>
              <a:t> 오른쪽 클릭하여 바꾸고자 하는 포트 번호로 변경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127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Window </a:t>
            </a:r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원격접속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 포트 변경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295E3E-C1C7-2E45-8243-F914ABD68B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344" y="937145"/>
            <a:ext cx="6091311" cy="35664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488E60-885E-E344-8984-46E88BF032DC}"/>
              </a:ext>
            </a:extLst>
          </p:cNvPr>
          <p:cNvSpPr txBox="1"/>
          <p:nvPr/>
        </p:nvSpPr>
        <p:spPr>
          <a:xfrm>
            <a:off x="750922" y="5077713"/>
            <a:ext cx="106901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제어판 </a:t>
            </a:r>
            <a:r>
              <a:rPr lang="en-US" altLang="ko-KR" dirty="0"/>
              <a:t>&gt;</a:t>
            </a:r>
            <a:r>
              <a:rPr lang="ko-KR" altLang="en-US" dirty="0"/>
              <a:t> 시스템 및 보안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Windows </a:t>
            </a:r>
            <a:r>
              <a:rPr lang="ko-KR" altLang="en-US" dirty="0"/>
              <a:t>방화벽 </a:t>
            </a:r>
            <a:r>
              <a:rPr lang="en-US" altLang="ko-KR" dirty="0"/>
              <a:t>&gt;</a:t>
            </a:r>
            <a:r>
              <a:rPr lang="ko-KR" altLang="en-US" dirty="0"/>
              <a:t> 고급 설정 </a:t>
            </a:r>
            <a:r>
              <a:rPr lang="ko-KR" altLang="en-US" dirty="0" err="1"/>
              <a:t>으로</a:t>
            </a:r>
            <a:r>
              <a:rPr lang="ko-KR" altLang="en-US" dirty="0"/>
              <a:t> 이동한 후 기존에 사용하고 있던 원격 데스크톱 </a:t>
            </a:r>
            <a:r>
              <a:rPr lang="en-US" altLang="ko-KR" dirty="0"/>
              <a:t>–</a:t>
            </a:r>
            <a:r>
              <a:rPr lang="ko-KR" altLang="en-US" dirty="0"/>
              <a:t> 사용자 모드의 규칙을 오른쪽 클릭하여 규칙 사용 안함으로 변경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인바운드</a:t>
            </a:r>
            <a:r>
              <a:rPr lang="ko-KR" altLang="en-US" dirty="0"/>
              <a:t> 규칙 항목에 있는 새 규칙을 클릭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893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Window </a:t>
            </a:r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원격접속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 포트 변경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7649B-6AAD-3842-B041-D66C76411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71" y="1334497"/>
            <a:ext cx="5345077" cy="29694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9EBD54-A08B-1943-86B5-11F6318775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757" y="1334497"/>
            <a:ext cx="5270272" cy="29694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795024-9DC7-A44C-AD1B-FDBF70D25362}"/>
              </a:ext>
            </a:extLst>
          </p:cNvPr>
          <p:cNvSpPr txBox="1"/>
          <p:nvPr/>
        </p:nvSpPr>
        <p:spPr>
          <a:xfrm>
            <a:off x="1773342" y="5416364"/>
            <a:ext cx="893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포트를 선택 </a:t>
            </a:r>
            <a:r>
              <a:rPr lang="en-US" altLang="ko-KR" dirty="0"/>
              <a:t>&gt;</a:t>
            </a:r>
            <a:r>
              <a:rPr lang="ko-KR" altLang="en-US" dirty="0"/>
              <a:t> 특정 로컬 포트에 아까 레지스트리에서 수정했던 포트 기입 </a:t>
            </a:r>
            <a:r>
              <a:rPr lang="en-US" altLang="ko-KR" dirty="0"/>
              <a:t>&gt;</a:t>
            </a:r>
            <a:r>
              <a:rPr lang="ko-KR" altLang="en-US" dirty="0"/>
              <a:t> 다음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267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Window </a:t>
            </a:r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원격접속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 포트 변경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0CF8E6-8E01-664B-8727-F86C2DFBD58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159" y="931042"/>
            <a:ext cx="3983682" cy="20828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DA809C-874E-C949-8751-52B400C2F66F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741" y="3429000"/>
            <a:ext cx="3985311" cy="20828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CA4900-2570-F841-A84E-DAC7DAFCEF7B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948" y="3429000"/>
            <a:ext cx="3985311" cy="20828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3F4B2E-C577-C947-8474-F218364E9064}"/>
              </a:ext>
            </a:extLst>
          </p:cNvPr>
          <p:cNvSpPr txBox="1"/>
          <p:nvPr/>
        </p:nvSpPr>
        <p:spPr>
          <a:xfrm>
            <a:off x="2258250" y="5926957"/>
            <a:ext cx="7964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연결</a:t>
            </a:r>
            <a:r>
              <a:rPr lang="en-US" altLang="ko-KR" dirty="0"/>
              <a:t> </a:t>
            </a:r>
            <a:r>
              <a:rPr lang="ko-KR" altLang="en-US" dirty="0"/>
              <a:t>허용 </a:t>
            </a:r>
            <a:r>
              <a:rPr lang="en-US" altLang="ko-KR" dirty="0"/>
              <a:t>&gt;</a:t>
            </a:r>
            <a:r>
              <a:rPr lang="ko-KR" altLang="en-US" dirty="0"/>
              <a:t> 도메인</a:t>
            </a:r>
            <a:r>
              <a:rPr lang="en-US" altLang="ko-KR" dirty="0"/>
              <a:t>,</a:t>
            </a:r>
            <a:r>
              <a:rPr lang="ko-KR" altLang="en-US" dirty="0"/>
              <a:t> 개인</a:t>
            </a:r>
            <a:r>
              <a:rPr lang="en-US" altLang="ko-KR" dirty="0"/>
              <a:t>,</a:t>
            </a:r>
            <a:r>
              <a:rPr lang="ko-KR" altLang="en-US" dirty="0"/>
              <a:t> 공용 체크 </a:t>
            </a:r>
            <a:r>
              <a:rPr lang="en-US" altLang="ko-KR" dirty="0"/>
              <a:t>&gt;</a:t>
            </a:r>
            <a:r>
              <a:rPr lang="ko-KR" altLang="en-US" dirty="0"/>
              <a:t> 자신이 알아볼 수 있는 이름 설정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66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2E6B0D8-B232-4062-BC9D-6D099D3EE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1A32615D-1F4E-45DD-B70A-9D149E6EE9D0}"/>
              </a:ext>
            </a:extLst>
          </p:cNvPr>
          <p:cNvSpPr/>
          <p:nvPr/>
        </p:nvSpPr>
        <p:spPr>
          <a:xfrm>
            <a:off x="0" y="146566"/>
            <a:ext cx="2305050" cy="369332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Window </a:t>
            </a:r>
            <a:r>
              <a:rPr lang="ko-KR" altLang="en-US" b="1" dirty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원격접속</a:t>
            </a:r>
          </a:p>
        </p:txBody>
      </p:sp>
      <p:sp>
        <p:nvSpPr>
          <p:cNvPr id="14" name="화살표: 갈매기형 수장 13">
            <a:extLst>
              <a:ext uri="{FF2B5EF4-FFF2-40B4-BE49-F238E27FC236}">
                <a16:creationId xmlns:a16="http://schemas.microsoft.com/office/drawing/2014/main" id="{50E1DA07-2E63-4997-98A0-7387AB9D85FD}"/>
              </a:ext>
            </a:extLst>
          </p:cNvPr>
          <p:cNvSpPr/>
          <p:nvPr/>
        </p:nvSpPr>
        <p:spPr>
          <a:xfrm>
            <a:off x="2368951" y="146566"/>
            <a:ext cx="2162175" cy="369332"/>
          </a:xfrm>
          <a:prstGeom prst="chevron">
            <a:avLst/>
          </a:prstGeom>
          <a:solidFill>
            <a:srgbClr val="00206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원격 포트 변경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0BC83D-3A66-6843-B57D-37B5747B07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35" y="1227324"/>
            <a:ext cx="5770179" cy="34110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923843-02B6-C942-B6F6-C34838F85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118" y="1227324"/>
            <a:ext cx="4656647" cy="3411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2CD773-34ED-0F46-8D91-0126B3D9E30D}"/>
              </a:ext>
            </a:extLst>
          </p:cNvPr>
          <p:cNvSpPr txBox="1"/>
          <p:nvPr/>
        </p:nvSpPr>
        <p:spPr>
          <a:xfrm>
            <a:off x="1963073" y="5349816"/>
            <a:ext cx="85543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원격 데스크톱 등록 완료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서비스 실행하여 </a:t>
            </a:r>
            <a:r>
              <a:rPr lang="en-US" altLang="ko-KR" dirty="0"/>
              <a:t>Remote Desktop Services</a:t>
            </a:r>
            <a:r>
              <a:rPr lang="ko-KR" altLang="en-US" dirty="0" err="1"/>
              <a:t>를</a:t>
            </a:r>
            <a:r>
              <a:rPr lang="ko-KR" altLang="en-US" dirty="0"/>
              <a:t> 선택하고 서비스 다시 시작 클릭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37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402</Words>
  <Application>Microsoft Macintosh PowerPoint</Application>
  <PresentationFormat>Widescreen</PresentationFormat>
  <Paragraphs>98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맑은 고딕</vt:lpstr>
      <vt:lpstr>한컴 윤고딕 230</vt:lpstr>
      <vt:lpstr>Arial</vt:lpstr>
      <vt:lpstr>Office 테마</vt:lpstr>
      <vt:lpstr> Internet 환경설정</vt:lpstr>
      <vt:lpstr>목차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목차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교육용 Mobius 소개</dc:title>
  <dc:creator>김민지</dc:creator>
  <cp:lastModifiedBy>김은총</cp:lastModifiedBy>
  <cp:revision>31</cp:revision>
  <dcterms:created xsi:type="dcterms:W3CDTF">2019-01-24T08:28:43Z</dcterms:created>
  <dcterms:modified xsi:type="dcterms:W3CDTF">2019-02-14T07:30:57Z</dcterms:modified>
</cp:coreProperties>
</file>